
<file path=[Content_Types].xml><?xml version="1.0" encoding="utf-8"?>
<Types xmlns="http://schemas.openxmlformats.org/package/2006/content-types">
  <Default Extension="jpeg" ContentType="image/jpeg"/>
  <Default Extension="wdp" ContentType="image/vnd.ms-photo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9" r:id="rId3"/>
  </p:sldIdLst>
  <p:sldSz cx="35999420" cy="5112067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000" autoAdjust="0"/>
    <p:restoredTop sz="94660"/>
  </p:normalViewPr>
  <p:slideViewPr>
    <p:cSldViewPr snapToGrid="0">
      <p:cViewPr>
        <p:scale>
          <a:sx n="33" d="100"/>
          <a:sy n="33" d="100"/>
        </p:scale>
        <p:origin x="106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6" Type="http://schemas.openxmlformats.org/officeDocument/2006/relationships/tableStyles" Target="tableStyles.xml"/><Relationship Id="rId5" Type="http://schemas.openxmlformats.org/officeDocument/2006/relationships/viewProps" Target="viewProps.xml"/><Relationship Id="rId4" Type="http://schemas.openxmlformats.org/officeDocument/2006/relationships/presProps" Target="presProps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9981" y="8366281"/>
            <a:ext cx="30599777" cy="17797568"/>
          </a:xfrm>
        </p:spPr>
        <p:txBody>
          <a:bodyPr anchor="b"/>
          <a:lstStyle>
            <a:lvl1pPr algn="ctr">
              <a:defRPr sz="2362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99967" y="26850192"/>
            <a:ext cx="26999804" cy="12342326"/>
          </a:xfrm>
        </p:spPr>
        <p:txBody>
          <a:bodyPr/>
          <a:lstStyle>
            <a:lvl1pPr marL="0" indent="0" algn="ctr">
              <a:buNone/>
              <a:defRPr sz="9450"/>
            </a:lvl1pPr>
            <a:lvl2pPr marL="1800225" indent="0" algn="ctr">
              <a:buNone/>
              <a:defRPr sz="7875"/>
            </a:lvl2pPr>
            <a:lvl3pPr marL="3599815" indent="0" algn="ctr">
              <a:buNone/>
              <a:defRPr sz="7085"/>
            </a:lvl3pPr>
            <a:lvl4pPr marL="5400040" indent="0" algn="ctr">
              <a:buNone/>
              <a:defRPr sz="6300"/>
            </a:lvl4pPr>
            <a:lvl5pPr marL="7200265" indent="0" algn="ctr">
              <a:buNone/>
              <a:defRPr sz="6300"/>
            </a:lvl5pPr>
            <a:lvl6pPr marL="8999855" indent="0" algn="ctr">
              <a:buNone/>
              <a:defRPr sz="6300"/>
            </a:lvl6pPr>
            <a:lvl7pPr marL="10800080" indent="0" algn="ctr">
              <a:buNone/>
              <a:defRPr sz="6300"/>
            </a:lvl7pPr>
            <a:lvl8pPr marL="12599670" indent="0" algn="ctr">
              <a:buNone/>
              <a:defRPr sz="6300"/>
            </a:lvl8pPr>
            <a:lvl9pPr marL="14399895" indent="0" algn="ctr">
              <a:buNone/>
              <a:defRPr sz="63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CD0368-E9F1-4DA9-93F6-5CA6803294E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C92DA-DDBC-4CA6-B60E-AF01BA522A4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CD0368-E9F1-4DA9-93F6-5CA6803294E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C92DA-DDBC-4CA6-B60E-AF01BA522A4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5762314" y="2721703"/>
            <a:ext cx="7762444" cy="4332240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2474984" y="2721703"/>
            <a:ext cx="22837334" cy="43322409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CD0368-E9F1-4DA9-93F6-5CA6803294E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C92DA-DDBC-4CA6-B60E-AF01BA522A4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CD0368-E9F1-4DA9-93F6-5CA6803294E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C92DA-DDBC-4CA6-B60E-AF01BA522A4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56234" y="12744683"/>
            <a:ext cx="31049774" cy="21264777"/>
          </a:xfrm>
        </p:spPr>
        <p:txBody>
          <a:bodyPr anchor="b"/>
          <a:lstStyle>
            <a:lvl1pPr>
              <a:defRPr sz="2362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456234" y="34210633"/>
            <a:ext cx="31049774" cy="11182644"/>
          </a:xfrm>
        </p:spPr>
        <p:txBody>
          <a:bodyPr/>
          <a:lstStyle>
            <a:lvl1pPr marL="0" indent="0">
              <a:buNone/>
              <a:defRPr sz="9450">
                <a:solidFill>
                  <a:schemeClr val="tx1"/>
                </a:solidFill>
              </a:defRPr>
            </a:lvl1pPr>
            <a:lvl2pPr marL="1800225" indent="0">
              <a:buNone/>
              <a:defRPr sz="7875">
                <a:solidFill>
                  <a:schemeClr val="tx1">
                    <a:tint val="75000"/>
                  </a:schemeClr>
                </a:solidFill>
              </a:defRPr>
            </a:lvl2pPr>
            <a:lvl3pPr marL="3599815" indent="0">
              <a:buNone/>
              <a:defRPr sz="7085">
                <a:solidFill>
                  <a:schemeClr val="tx1">
                    <a:tint val="75000"/>
                  </a:schemeClr>
                </a:solidFill>
              </a:defRPr>
            </a:lvl3pPr>
            <a:lvl4pPr marL="5400040" indent="0">
              <a:buNone/>
              <a:defRPr sz="6300">
                <a:solidFill>
                  <a:schemeClr val="tx1">
                    <a:tint val="75000"/>
                  </a:schemeClr>
                </a:solidFill>
              </a:defRPr>
            </a:lvl4pPr>
            <a:lvl5pPr marL="7200265" indent="0">
              <a:buNone/>
              <a:defRPr sz="6300">
                <a:solidFill>
                  <a:schemeClr val="tx1">
                    <a:tint val="75000"/>
                  </a:schemeClr>
                </a:solidFill>
              </a:defRPr>
            </a:lvl5pPr>
            <a:lvl6pPr marL="8999855" indent="0">
              <a:buNone/>
              <a:defRPr sz="6300">
                <a:solidFill>
                  <a:schemeClr val="tx1">
                    <a:tint val="75000"/>
                  </a:schemeClr>
                </a:solidFill>
              </a:defRPr>
            </a:lvl6pPr>
            <a:lvl7pPr marL="10800080" indent="0">
              <a:buNone/>
              <a:defRPr sz="6300">
                <a:solidFill>
                  <a:schemeClr val="tx1">
                    <a:tint val="75000"/>
                  </a:schemeClr>
                </a:solidFill>
              </a:defRPr>
            </a:lvl7pPr>
            <a:lvl8pPr marL="12599670" indent="0">
              <a:buNone/>
              <a:defRPr sz="6300">
                <a:solidFill>
                  <a:schemeClr val="tx1">
                    <a:tint val="75000"/>
                  </a:schemeClr>
                </a:solidFill>
              </a:defRPr>
            </a:lvl8pPr>
            <a:lvl9pPr marL="14399895" indent="0">
              <a:buNone/>
              <a:defRPr sz="63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CD0368-E9F1-4DA9-93F6-5CA6803294E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C92DA-DDBC-4CA6-B60E-AF01BA522A4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2474982" y="13608513"/>
            <a:ext cx="15299889" cy="32435599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8224867" y="13608513"/>
            <a:ext cx="15299889" cy="32435599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CD0368-E9F1-4DA9-93F6-5CA6803294E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C92DA-DDBC-4CA6-B60E-AF01BA522A4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79671" y="2721714"/>
            <a:ext cx="31049774" cy="9880968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479675" y="12531669"/>
            <a:ext cx="15229574" cy="6141577"/>
          </a:xfrm>
        </p:spPr>
        <p:txBody>
          <a:bodyPr anchor="b"/>
          <a:lstStyle>
            <a:lvl1pPr marL="0" indent="0">
              <a:buNone/>
              <a:defRPr sz="9450" b="1"/>
            </a:lvl1pPr>
            <a:lvl2pPr marL="1800225" indent="0">
              <a:buNone/>
              <a:defRPr sz="7875" b="1"/>
            </a:lvl2pPr>
            <a:lvl3pPr marL="3599815" indent="0">
              <a:buNone/>
              <a:defRPr sz="7085" b="1"/>
            </a:lvl3pPr>
            <a:lvl4pPr marL="5400040" indent="0">
              <a:buNone/>
              <a:defRPr sz="6300" b="1"/>
            </a:lvl4pPr>
            <a:lvl5pPr marL="7200265" indent="0">
              <a:buNone/>
              <a:defRPr sz="6300" b="1"/>
            </a:lvl5pPr>
            <a:lvl6pPr marL="8999855" indent="0">
              <a:buNone/>
              <a:defRPr sz="6300" b="1"/>
            </a:lvl6pPr>
            <a:lvl7pPr marL="10800080" indent="0">
              <a:buNone/>
              <a:defRPr sz="6300" b="1"/>
            </a:lvl7pPr>
            <a:lvl8pPr marL="12599670" indent="0">
              <a:buNone/>
              <a:defRPr sz="6300" b="1"/>
            </a:lvl8pPr>
            <a:lvl9pPr marL="14399895" indent="0">
              <a:buNone/>
              <a:defRPr sz="63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2479675" y="18673247"/>
            <a:ext cx="15229574" cy="27465533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18224869" y="12531669"/>
            <a:ext cx="15304578" cy="6141577"/>
          </a:xfrm>
        </p:spPr>
        <p:txBody>
          <a:bodyPr anchor="b"/>
          <a:lstStyle>
            <a:lvl1pPr marL="0" indent="0">
              <a:buNone/>
              <a:defRPr sz="9450" b="1"/>
            </a:lvl1pPr>
            <a:lvl2pPr marL="1800225" indent="0">
              <a:buNone/>
              <a:defRPr sz="7875" b="1"/>
            </a:lvl2pPr>
            <a:lvl3pPr marL="3599815" indent="0">
              <a:buNone/>
              <a:defRPr sz="7085" b="1"/>
            </a:lvl3pPr>
            <a:lvl4pPr marL="5400040" indent="0">
              <a:buNone/>
              <a:defRPr sz="6300" b="1"/>
            </a:lvl4pPr>
            <a:lvl5pPr marL="7200265" indent="0">
              <a:buNone/>
              <a:defRPr sz="6300" b="1"/>
            </a:lvl5pPr>
            <a:lvl6pPr marL="8999855" indent="0">
              <a:buNone/>
              <a:defRPr sz="6300" b="1"/>
            </a:lvl6pPr>
            <a:lvl7pPr marL="10800080" indent="0">
              <a:buNone/>
              <a:defRPr sz="6300" b="1"/>
            </a:lvl7pPr>
            <a:lvl8pPr marL="12599670" indent="0">
              <a:buNone/>
              <a:defRPr sz="6300" b="1"/>
            </a:lvl8pPr>
            <a:lvl9pPr marL="14399895" indent="0">
              <a:buNone/>
              <a:defRPr sz="63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18224869" y="18673247"/>
            <a:ext cx="15304578" cy="27465533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CD0368-E9F1-4DA9-93F6-5CA6803294E7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C92DA-DDBC-4CA6-B60E-AF01BA522A4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CD0368-E9F1-4DA9-93F6-5CA6803294E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C92DA-DDBC-4CA6-B60E-AF01BA522A4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CD0368-E9F1-4DA9-93F6-5CA6803294E7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C92DA-DDBC-4CA6-B60E-AF01BA522A4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79671" y="3408045"/>
            <a:ext cx="11610853" cy="11928158"/>
          </a:xfrm>
        </p:spPr>
        <p:txBody>
          <a:bodyPr anchor="b"/>
          <a:lstStyle>
            <a:lvl1pPr>
              <a:defRPr sz="12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15304578" y="7360442"/>
            <a:ext cx="18224867" cy="36328813"/>
          </a:xfrm>
        </p:spPr>
        <p:txBody>
          <a:bodyPr/>
          <a:lstStyle>
            <a:lvl1pPr>
              <a:defRPr sz="12600"/>
            </a:lvl1pPr>
            <a:lvl2pPr>
              <a:defRPr sz="11025"/>
            </a:lvl2pPr>
            <a:lvl3pPr>
              <a:defRPr sz="9450"/>
            </a:lvl3pPr>
            <a:lvl4pPr>
              <a:defRPr sz="7875"/>
            </a:lvl4pPr>
            <a:lvl5pPr>
              <a:defRPr sz="7875"/>
            </a:lvl5pPr>
            <a:lvl6pPr>
              <a:defRPr sz="7875"/>
            </a:lvl6pPr>
            <a:lvl7pPr>
              <a:defRPr sz="7875"/>
            </a:lvl7pPr>
            <a:lvl8pPr>
              <a:defRPr sz="7875"/>
            </a:lvl8pPr>
            <a:lvl9pPr>
              <a:defRPr sz="7875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2479671" y="15336203"/>
            <a:ext cx="11610853" cy="28412212"/>
          </a:xfrm>
        </p:spPr>
        <p:txBody>
          <a:bodyPr/>
          <a:lstStyle>
            <a:lvl1pPr marL="0" indent="0">
              <a:buNone/>
              <a:defRPr sz="6300"/>
            </a:lvl1pPr>
            <a:lvl2pPr marL="1800225" indent="0">
              <a:buNone/>
              <a:defRPr sz="5510"/>
            </a:lvl2pPr>
            <a:lvl3pPr marL="3599815" indent="0">
              <a:buNone/>
              <a:defRPr sz="4725"/>
            </a:lvl3pPr>
            <a:lvl4pPr marL="5400040" indent="0">
              <a:buNone/>
              <a:defRPr sz="3935"/>
            </a:lvl4pPr>
            <a:lvl5pPr marL="7200265" indent="0">
              <a:buNone/>
              <a:defRPr sz="3935"/>
            </a:lvl5pPr>
            <a:lvl6pPr marL="8999855" indent="0">
              <a:buNone/>
              <a:defRPr sz="3935"/>
            </a:lvl6pPr>
            <a:lvl7pPr marL="10800080" indent="0">
              <a:buNone/>
              <a:defRPr sz="3935"/>
            </a:lvl7pPr>
            <a:lvl8pPr marL="12599670" indent="0">
              <a:buNone/>
              <a:defRPr sz="3935"/>
            </a:lvl8pPr>
            <a:lvl9pPr marL="14399895" indent="0">
              <a:buNone/>
              <a:defRPr sz="3935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CD0368-E9F1-4DA9-93F6-5CA6803294E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C92DA-DDBC-4CA6-B60E-AF01BA522A4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79671" y="3408045"/>
            <a:ext cx="11610853" cy="11928158"/>
          </a:xfrm>
        </p:spPr>
        <p:txBody>
          <a:bodyPr anchor="b"/>
          <a:lstStyle>
            <a:lvl1pPr>
              <a:defRPr sz="12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304578" y="7360442"/>
            <a:ext cx="18224867" cy="36328813"/>
          </a:xfrm>
        </p:spPr>
        <p:txBody>
          <a:bodyPr anchor="t"/>
          <a:lstStyle>
            <a:lvl1pPr marL="0" indent="0">
              <a:buNone/>
              <a:defRPr sz="12600"/>
            </a:lvl1pPr>
            <a:lvl2pPr marL="1800225" indent="0">
              <a:buNone/>
              <a:defRPr sz="11025"/>
            </a:lvl2pPr>
            <a:lvl3pPr marL="3599815" indent="0">
              <a:buNone/>
              <a:defRPr sz="9450"/>
            </a:lvl3pPr>
            <a:lvl4pPr marL="5400040" indent="0">
              <a:buNone/>
              <a:defRPr sz="7875"/>
            </a:lvl4pPr>
            <a:lvl5pPr marL="7200265" indent="0">
              <a:buNone/>
              <a:defRPr sz="7875"/>
            </a:lvl5pPr>
            <a:lvl6pPr marL="8999855" indent="0">
              <a:buNone/>
              <a:defRPr sz="7875"/>
            </a:lvl6pPr>
            <a:lvl7pPr marL="10800080" indent="0">
              <a:buNone/>
              <a:defRPr sz="7875"/>
            </a:lvl7pPr>
            <a:lvl8pPr marL="12599670" indent="0">
              <a:buNone/>
              <a:defRPr sz="7875"/>
            </a:lvl8pPr>
            <a:lvl9pPr marL="14399895" indent="0">
              <a:buNone/>
              <a:defRPr sz="7875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2479671" y="15336203"/>
            <a:ext cx="11610853" cy="28412212"/>
          </a:xfrm>
        </p:spPr>
        <p:txBody>
          <a:bodyPr/>
          <a:lstStyle>
            <a:lvl1pPr marL="0" indent="0">
              <a:buNone/>
              <a:defRPr sz="6300"/>
            </a:lvl1pPr>
            <a:lvl2pPr marL="1800225" indent="0">
              <a:buNone/>
              <a:defRPr sz="5510"/>
            </a:lvl2pPr>
            <a:lvl3pPr marL="3599815" indent="0">
              <a:buNone/>
              <a:defRPr sz="4725"/>
            </a:lvl3pPr>
            <a:lvl4pPr marL="5400040" indent="0">
              <a:buNone/>
              <a:defRPr sz="3935"/>
            </a:lvl4pPr>
            <a:lvl5pPr marL="7200265" indent="0">
              <a:buNone/>
              <a:defRPr sz="3935"/>
            </a:lvl5pPr>
            <a:lvl6pPr marL="8999855" indent="0">
              <a:buNone/>
              <a:defRPr sz="3935"/>
            </a:lvl6pPr>
            <a:lvl7pPr marL="10800080" indent="0">
              <a:buNone/>
              <a:defRPr sz="3935"/>
            </a:lvl7pPr>
            <a:lvl8pPr marL="12599670" indent="0">
              <a:buNone/>
              <a:defRPr sz="3935"/>
            </a:lvl8pPr>
            <a:lvl9pPr marL="14399895" indent="0">
              <a:buNone/>
              <a:defRPr sz="3935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CD0368-E9F1-4DA9-93F6-5CA6803294E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C92DA-DDBC-4CA6-B60E-AF01BA522A4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474982" y="2721714"/>
            <a:ext cx="31049774" cy="98809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74982" y="13608513"/>
            <a:ext cx="31049774" cy="324355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474982" y="47381303"/>
            <a:ext cx="8099941" cy="2721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472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CD0368-E9F1-4DA9-93F6-5CA6803294E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924913" y="47381303"/>
            <a:ext cx="12149912" cy="2721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472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5424815" y="47381303"/>
            <a:ext cx="8099941" cy="2721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472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0C92DA-DDBC-4CA6-B60E-AF01BA522A4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3599815" rtl="0" eaLnBrk="1" latinLnBrk="0" hangingPunct="1">
        <a:lnSpc>
          <a:spcPct val="90000"/>
        </a:lnSpc>
        <a:spcBef>
          <a:spcPct val="0"/>
        </a:spcBef>
        <a:buNone/>
        <a:defRPr sz="1732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899795" indent="-899795" algn="l" defTabSz="3599815" rtl="0" eaLnBrk="1" latinLnBrk="0" hangingPunct="1">
        <a:lnSpc>
          <a:spcPct val="90000"/>
        </a:lnSpc>
        <a:spcBef>
          <a:spcPts val="3935"/>
        </a:spcBef>
        <a:buFont typeface="Arial" panose="020B0604020202020204" pitchFamily="34" charset="0"/>
        <a:buChar char="•"/>
        <a:defRPr sz="11025" kern="1200">
          <a:solidFill>
            <a:schemeClr val="tx1"/>
          </a:solidFill>
          <a:latin typeface="+mn-lt"/>
          <a:ea typeface="+mn-ea"/>
          <a:cs typeface="+mn-cs"/>
        </a:defRPr>
      </a:lvl1pPr>
      <a:lvl2pPr marL="2700020" indent="-899795" algn="l" defTabSz="3599815" rtl="0" eaLnBrk="1" latinLnBrk="0" hangingPunct="1">
        <a:lnSpc>
          <a:spcPct val="90000"/>
        </a:lnSpc>
        <a:spcBef>
          <a:spcPts val="1970"/>
        </a:spcBef>
        <a:buFont typeface="Arial" panose="020B0604020202020204" pitchFamily="34" charset="0"/>
        <a:buChar char="•"/>
        <a:defRPr sz="9450" kern="1200">
          <a:solidFill>
            <a:schemeClr val="tx1"/>
          </a:solidFill>
          <a:latin typeface="+mn-lt"/>
          <a:ea typeface="+mn-ea"/>
          <a:cs typeface="+mn-cs"/>
        </a:defRPr>
      </a:lvl2pPr>
      <a:lvl3pPr marL="4500245" indent="-899795" algn="l" defTabSz="3599815" rtl="0" eaLnBrk="1" latinLnBrk="0" hangingPunct="1">
        <a:lnSpc>
          <a:spcPct val="90000"/>
        </a:lnSpc>
        <a:spcBef>
          <a:spcPts val="1970"/>
        </a:spcBef>
        <a:buFont typeface="Arial" panose="020B0604020202020204" pitchFamily="34" charset="0"/>
        <a:buChar char="•"/>
        <a:defRPr sz="7875" kern="1200">
          <a:solidFill>
            <a:schemeClr val="tx1"/>
          </a:solidFill>
          <a:latin typeface="+mn-lt"/>
          <a:ea typeface="+mn-ea"/>
          <a:cs typeface="+mn-cs"/>
        </a:defRPr>
      </a:lvl3pPr>
      <a:lvl4pPr marL="6299835" indent="-899795" algn="l" defTabSz="3599815" rtl="0" eaLnBrk="1" latinLnBrk="0" hangingPunct="1">
        <a:lnSpc>
          <a:spcPct val="90000"/>
        </a:lnSpc>
        <a:spcBef>
          <a:spcPts val="1970"/>
        </a:spcBef>
        <a:buFont typeface="Arial" panose="020B0604020202020204" pitchFamily="34" charset="0"/>
        <a:buChar char="•"/>
        <a:defRPr sz="7085" kern="1200">
          <a:solidFill>
            <a:schemeClr val="tx1"/>
          </a:solidFill>
          <a:latin typeface="+mn-lt"/>
          <a:ea typeface="+mn-ea"/>
          <a:cs typeface="+mn-cs"/>
        </a:defRPr>
      </a:lvl4pPr>
      <a:lvl5pPr marL="8100060" indent="-899795" algn="l" defTabSz="3599815" rtl="0" eaLnBrk="1" latinLnBrk="0" hangingPunct="1">
        <a:lnSpc>
          <a:spcPct val="90000"/>
        </a:lnSpc>
        <a:spcBef>
          <a:spcPts val="1970"/>
        </a:spcBef>
        <a:buFont typeface="Arial" panose="020B0604020202020204" pitchFamily="34" charset="0"/>
        <a:buChar char="•"/>
        <a:defRPr sz="7085" kern="1200">
          <a:solidFill>
            <a:schemeClr val="tx1"/>
          </a:solidFill>
          <a:latin typeface="+mn-lt"/>
          <a:ea typeface="+mn-ea"/>
          <a:cs typeface="+mn-cs"/>
        </a:defRPr>
      </a:lvl5pPr>
      <a:lvl6pPr marL="9900285" indent="-899795" algn="l" defTabSz="3599815" rtl="0" eaLnBrk="1" latinLnBrk="0" hangingPunct="1">
        <a:lnSpc>
          <a:spcPct val="90000"/>
        </a:lnSpc>
        <a:spcBef>
          <a:spcPts val="1970"/>
        </a:spcBef>
        <a:buFont typeface="Arial" panose="020B0604020202020204" pitchFamily="34" charset="0"/>
        <a:buChar char="•"/>
        <a:defRPr sz="7085" kern="1200">
          <a:solidFill>
            <a:schemeClr val="tx1"/>
          </a:solidFill>
          <a:latin typeface="+mn-lt"/>
          <a:ea typeface="+mn-ea"/>
          <a:cs typeface="+mn-cs"/>
        </a:defRPr>
      </a:lvl6pPr>
      <a:lvl7pPr marL="11699875" indent="-899795" algn="l" defTabSz="3599815" rtl="0" eaLnBrk="1" latinLnBrk="0" hangingPunct="1">
        <a:lnSpc>
          <a:spcPct val="90000"/>
        </a:lnSpc>
        <a:spcBef>
          <a:spcPts val="1970"/>
        </a:spcBef>
        <a:buFont typeface="Arial" panose="020B0604020202020204" pitchFamily="34" charset="0"/>
        <a:buChar char="•"/>
        <a:defRPr sz="7085" kern="1200">
          <a:solidFill>
            <a:schemeClr val="tx1"/>
          </a:solidFill>
          <a:latin typeface="+mn-lt"/>
          <a:ea typeface="+mn-ea"/>
          <a:cs typeface="+mn-cs"/>
        </a:defRPr>
      </a:lvl7pPr>
      <a:lvl8pPr marL="13500100" indent="-899795" algn="l" defTabSz="3599815" rtl="0" eaLnBrk="1" latinLnBrk="0" hangingPunct="1">
        <a:lnSpc>
          <a:spcPct val="90000"/>
        </a:lnSpc>
        <a:spcBef>
          <a:spcPts val="1970"/>
        </a:spcBef>
        <a:buFont typeface="Arial" panose="020B0604020202020204" pitchFamily="34" charset="0"/>
        <a:buChar char="•"/>
        <a:defRPr sz="7085" kern="1200">
          <a:solidFill>
            <a:schemeClr val="tx1"/>
          </a:solidFill>
          <a:latin typeface="+mn-lt"/>
          <a:ea typeface="+mn-ea"/>
          <a:cs typeface="+mn-cs"/>
        </a:defRPr>
      </a:lvl8pPr>
      <a:lvl9pPr marL="15299690" indent="-899795" algn="l" defTabSz="3599815" rtl="0" eaLnBrk="1" latinLnBrk="0" hangingPunct="1">
        <a:lnSpc>
          <a:spcPct val="90000"/>
        </a:lnSpc>
        <a:spcBef>
          <a:spcPts val="1970"/>
        </a:spcBef>
        <a:buFont typeface="Arial" panose="020B0604020202020204" pitchFamily="34" charset="0"/>
        <a:buChar char="•"/>
        <a:defRPr sz="708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599815" rtl="0" eaLnBrk="1" latinLnBrk="0" hangingPunct="1">
        <a:defRPr sz="7085" kern="1200">
          <a:solidFill>
            <a:schemeClr val="tx1"/>
          </a:solidFill>
          <a:latin typeface="+mn-lt"/>
          <a:ea typeface="+mn-ea"/>
          <a:cs typeface="+mn-cs"/>
        </a:defRPr>
      </a:lvl1pPr>
      <a:lvl2pPr marL="1800225" algn="l" defTabSz="3599815" rtl="0" eaLnBrk="1" latinLnBrk="0" hangingPunct="1">
        <a:defRPr sz="7085" kern="1200">
          <a:solidFill>
            <a:schemeClr val="tx1"/>
          </a:solidFill>
          <a:latin typeface="+mn-lt"/>
          <a:ea typeface="+mn-ea"/>
          <a:cs typeface="+mn-cs"/>
        </a:defRPr>
      </a:lvl2pPr>
      <a:lvl3pPr marL="3599815" algn="l" defTabSz="3599815" rtl="0" eaLnBrk="1" latinLnBrk="0" hangingPunct="1">
        <a:defRPr sz="7085" kern="1200">
          <a:solidFill>
            <a:schemeClr val="tx1"/>
          </a:solidFill>
          <a:latin typeface="+mn-lt"/>
          <a:ea typeface="+mn-ea"/>
          <a:cs typeface="+mn-cs"/>
        </a:defRPr>
      </a:lvl3pPr>
      <a:lvl4pPr marL="5400040" algn="l" defTabSz="3599815" rtl="0" eaLnBrk="1" latinLnBrk="0" hangingPunct="1">
        <a:defRPr sz="7085" kern="1200">
          <a:solidFill>
            <a:schemeClr val="tx1"/>
          </a:solidFill>
          <a:latin typeface="+mn-lt"/>
          <a:ea typeface="+mn-ea"/>
          <a:cs typeface="+mn-cs"/>
        </a:defRPr>
      </a:lvl4pPr>
      <a:lvl5pPr marL="7200265" algn="l" defTabSz="3599815" rtl="0" eaLnBrk="1" latinLnBrk="0" hangingPunct="1">
        <a:defRPr sz="7085" kern="1200">
          <a:solidFill>
            <a:schemeClr val="tx1"/>
          </a:solidFill>
          <a:latin typeface="+mn-lt"/>
          <a:ea typeface="+mn-ea"/>
          <a:cs typeface="+mn-cs"/>
        </a:defRPr>
      </a:lvl5pPr>
      <a:lvl6pPr marL="8999855" algn="l" defTabSz="3599815" rtl="0" eaLnBrk="1" latinLnBrk="0" hangingPunct="1">
        <a:defRPr sz="7085" kern="1200">
          <a:solidFill>
            <a:schemeClr val="tx1"/>
          </a:solidFill>
          <a:latin typeface="+mn-lt"/>
          <a:ea typeface="+mn-ea"/>
          <a:cs typeface="+mn-cs"/>
        </a:defRPr>
      </a:lvl6pPr>
      <a:lvl7pPr marL="10800080" algn="l" defTabSz="3599815" rtl="0" eaLnBrk="1" latinLnBrk="0" hangingPunct="1">
        <a:defRPr sz="7085" kern="1200">
          <a:solidFill>
            <a:schemeClr val="tx1"/>
          </a:solidFill>
          <a:latin typeface="+mn-lt"/>
          <a:ea typeface="+mn-ea"/>
          <a:cs typeface="+mn-cs"/>
        </a:defRPr>
      </a:lvl7pPr>
      <a:lvl8pPr marL="12599670" algn="l" defTabSz="3599815" rtl="0" eaLnBrk="1" latinLnBrk="0" hangingPunct="1">
        <a:defRPr sz="7085" kern="1200">
          <a:solidFill>
            <a:schemeClr val="tx1"/>
          </a:solidFill>
          <a:latin typeface="+mn-lt"/>
          <a:ea typeface="+mn-ea"/>
          <a:cs typeface="+mn-cs"/>
        </a:defRPr>
      </a:lvl8pPr>
      <a:lvl9pPr marL="14399895" algn="l" defTabSz="3599815" rtl="0" eaLnBrk="1" latinLnBrk="0" hangingPunct="1">
        <a:defRPr sz="708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7.png"/><Relationship Id="rId8" Type="http://schemas.openxmlformats.org/officeDocument/2006/relationships/image" Target="../media/image6.png"/><Relationship Id="rId7" Type="http://schemas.openxmlformats.org/officeDocument/2006/relationships/image" Target="../media/image5.png"/><Relationship Id="rId6" Type="http://schemas.openxmlformats.org/officeDocument/2006/relationships/image" Target="../media/image4.png"/><Relationship Id="rId5" Type="http://schemas.microsoft.com/office/2007/relationships/hdphoto" Target="../media/hdphoto2.wdp"/><Relationship Id="rId4" Type="http://schemas.openxmlformats.org/officeDocument/2006/relationships/image" Target="../media/image3.png"/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5" Type="http://schemas.openxmlformats.org/officeDocument/2006/relationships/slideLayout" Target="../slideLayouts/slideLayout1.xml"/><Relationship Id="rId14" Type="http://schemas.openxmlformats.org/officeDocument/2006/relationships/image" Target="../media/image12.png"/><Relationship Id="rId13" Type="http://schemas.openxmlformats.org/officeDocument/2006/relationships/image" Target="../media/image11.png"/><Relationship Id="rId12" Type="http://schemas.openxmlformats.org/officeDocument/2006/relationships/image" Target="../media/image10.png"/><Relationship Id="rId11" Type="http://schemas.openxmlformats.org/officeDocument/2006/relationships/image" Target="../media/image9.png"/><Relationship Id="rId10" Type="http://schemas.openxmlformats.org/officeDocument/2006/relationships/image" Target="../media/image8.png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矩形 68"/>
          <p:cNvSpPr/>
          <p:nvPr/>
        </p:nvSpPr>
        <p:spPr>
          <a:xfrm>
            <a:off x="920947" y="29570066"/>
            <a:ext cx="34157844" cy="12551813"/>
          </a:xfrm>
          <a:prstGeom prst="rect">
            <a:avLst/>
          </a:prstGeom>
          <a:solidFill>
            <a:schemeClr val="bg1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319105" y="33343215"/>
            <a:ext cx="4495165" cy="6876415"/>
          </a:xfrm>
          <a:prstGeom prst="rect">
            <a:avLst/>
          </a:prstGeom>
        </p:spPr>
      </p:pic>
      <p:pic>
        <p:nvPicPr>
          <p:cNvPr id="60" name="图片 59"/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81" r="781" b="24354"/>
          <a:stretch>
            <a:fillRect/>
          </a:stretch>
        </p:blipFill>
        <p:spPr>
          <a:xfrm>
            <a:off x="26237576" y="2845934"/>
            <a:ext cx="8916768" cy="3426079"/>
          </a:xfrm>
          <a:prstGeom prst="rect">
            <a:avLst/>
          </a:prstGeom>
        </p:spPr>
      </p:pic>
      <p:sp>
        <p:nvSpPr>
          <p:cNvPr id="100" name="矩形 181"/>
          <p:cNvSpPr>
            <a:spLocks noChangeArrowheads="1"/>
          </p:cNvSpPr>
          <p:nvPr/>
        </p:nvSpPr>
        <p:spPr bwMode="auto">
          <a:xfrm>
            <a:off x="25723010" y="3379075"/>
            <a:ext cx="9180111" cy="2717323"/>
          </a:xfrm>
          <a:prstGeom prst="rect">
            <a:avLst/>
          </a:prstGeom>
          <a:noFill/>
          <a:ln w="25400">
            <a:noFill/>
            <a:miter lim="800000"/>
          </a:ln>
        </p:spPr>
        <p:txBody>
          <a:bodyPr anchor="ctr"/>
          <a:lstStyle>
            <a:lvl1pPr defTabSz="3849370">
              <a:spcBef>
                <a:spcPct val="20000"/>
              </a:spcBef>
              <a:buFont typeface="Arial" panose="020B0604020202020204" pitchFamily="34" charset="0"/>
              <a:buChar char="•"/>
              <a:defRPr sz="17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3849370">
              <a:spcBef>
                <a:spcPct val="20000"/>
              </a:spcBef>
              <a:buFont typeface="Arial" panose="020B0604020202020204" pitchFamily="34" charset="0"/>
              <a:buChar char="–"/>
              <a:defRPr sz="15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3849370">
              <a:spcBef>
                <a:spcPct val="20000"/>
              </a:spcBef>
              <a:buFont typeface="Arial" panose="020B0604020202020204" pitchFamily="34" charset="0"/>
              <a:buChar char="•"/>
              <a:defRPr sz="13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3849370">
              <a:spcBef>
                <a:spcPct val="20000"/>
              </a:spcBef>
              <a:buFont typeface="Arial" panose="020B0604020202020204" pitchFamily="34" charset="0"/>
              <a:buChar char="–"/>
              <a:defRPr sz="10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3849370">
              <a:spcBef>
                <a:spcPct val="20000"/>
              </a:spcBef>
              <a:buFont typeface="Arial" panose="020B0604020202020204" pitchFamily="34" charset="0"/>
              <a:buChar char="»"/>
              <a:defRPr sz="10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384937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0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384937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0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384937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0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384937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0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lvl="0" eaLnBrk="1" fontAlgn="auto" hangingPunct="1">
              <a:spcBef>
                <a:spcPts val="600"/>
              </a:spcBef>
              <a:spcAft>
                <a:spcPts val="0"/>
              </a:spcAft>
              <a:buNone/>
              <a:defRPr/>
            </a:pPr>
            <a:r>
              <a:rPr lang="zh-CN" altLang="en-US" sz="5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北京大学</a:t>
            </a:r>
            <a:r>
              <a:rPr lang="en-US" altLang="zh-CN" sz="5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,</a:t>
            </a:r>
            <a:r>
              <a:rPr lang="zh-CN" altLang="en-US" sz="5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人工智能引论课程</a:t>
            </a:r>
            <a:endParaRPr lang="en-US" altLang="zh-CN" sz="54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lvl="0" eaLnBrk="1" fontAlgn="auto" hangingPunct="1">
              <a:spcBef>
                <a:spcPts val="600"/>
              </a:spcBef>
              <a:spcAft>
                <a:spcPts val="0"/>
              </a:spcAft>
              <a:buNone/>
              <a:defRPr/>
            </a:pPr>
            <a:r>
              <a:rPr lang="en-US" altLang="zh-CN" sz="5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2019-2020</a:t>
            </a:r>
            <a:r>
              <a:rPr lang="zh-CN" altLang="en-US" sz="5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，春季学期</a:t>
            </a:r>
            <a:endParaRPr lang="en-US" altLang="zh-CN" sz="54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04" name="矩形 181"/>
          <p:cNvSpPr>
            <a:spLocks noChangeArrowheads="1"/>
          </p:cNvSpPr>
          <p:nvPr/>
        </p:nvSpPr>
        <p:spPr bwMode="auto">
          <a:xfrm>
            <a:off x="1265078" y="956056"/>
            <a:ext cx="27565350" cy="3192145"/>
          </a:xfrm>
          <a:prstGeom prst="rect">
            <a:avLst/>
          </a:prstGeom>
          <a:noFill/>
          <a:ln w="25400">
            <a:noFill/>
            <a:miter lim="800000"/>
          </a:ln>
        </p:spPr>
        <p:txBody>
          <a:bodyPr anchor="ctr"/>
          <a:lstStyle>
            <a:lvl1pPr defTabSz="3849370">
              <a:spcBef>
                <a:spcPct val="20000"/>
              </a:spcBef>
              <a:buFont typeface="Arial" panose="020B0604020202020204" pitchFamily="34" charset="0"/>
              <a:buChar char="•"/>
              <a:defRPr sz="17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3849370">
              <a:spcBef>
                <a:spcPct val="20000"/>
              </a:spcBef>
              <a:buFont typeface="Arial" panose="020B0604020202020204" pitchFamily="34" charset="0"/>
              <a:buChar char="–"/>
              <a:defRPr sz="15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3849370">
              <a:spcBef>
                <a:spcPct val="20000"/>
              </a:spcBef>
              <a:buFont typeface="Arial" panose="020B0604020202020204" pitchFamily="34" charset="0"/>
              <a:buChar char="•"/>
              <a:defRPr sz="13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3849370">
              <a:spcBef>
                <a:spcPct val="20000"/>
              </a:spcBef>
              <a:buFont typeface="Arial" panose="020B0604020202020204" pitchFamily="34" charset="0"/>
              <a:buChar char="–"/>
              <a:defRPr sz="10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3849370">
              <a:spcBef>
                <a:spcPct val="20000"/>
              </a:spcBef>
              <a:buFont typeface="Arial" panose="020B0604020202020204" pitchFamily="34" charset="0"/>
              <a:buChar char="»"/>
              <a:defRPr sz="10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384937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0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384937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0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384937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0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384937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0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384937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sz="1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 Black" panose="020B0A04020102020204" charset="0"/>
              </a:rPr>
              <a:t>图像风格化</a:t>
            </a:r>
            <a:endParaRPr kumimoji="0" lang="zh-CN" sz="120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 Black" panose="020B0A04020102020204" charset="0"/>
            </a:endParaRPr>
          </a:p>
        </p:txBody>
      </p:sp>
      <p:sp>
        <p:nvSpPr>
          <p:cNvPr id="105" name="矩形 181"/>
          <p:cNvSpPr>
            <a:spLocks noChangeArrowheads="1"/>
          </p:cNvSpPr>
          <p:nvPr/>
        </p:nvSpPr>
        <p:spPr bwMode="auto">
          <a:xfrm>
            <a:off x="1348271" y="2674144"/>
            <a:ext cx="22146921" cy="3192145"/>
          </a:xfrm>
          <a:prstGeom prst="rect">
            <a:avLst/>
          </a:prstGeom>
          <a:noFill/>
          <a:ln w="25400">
            <a:noFill/>
            <a:miter lim="800000"/>
          </a:ln>
        </p:spPr>
        <p:txBody>
          <a:bodyPr anchor="ctr"/>
          <a:lstStyle>
            <a:lvl1pPr defTabSz="3849370">
              <a:spcBef>
                <a:spcPct val="20000"/>
              </a:spcBef>
              <a:buFont typeface="Arial" panose="020B0604020202020204" pitchFamily="34" charset="0"/>
              <a:buChar char="•"/>
              <a:defRPr sz="17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3849370">
              <a:spcBef>
                <a:spcPct val="20000"/>
              </a:spcBef>
              <a:buFont typeface="Arial" panose="020B0604020202020204" pitchFamily="34" charset="0"/>
              <a:buChar char="–"/>
              <a:defRPr sz="15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3849370">
              <a:spcBef>
                <a:spcPct val="20000"/>
              </a:spcBef>
              <a:buFont typeface="Arial" panose="020B0604020202020204" pitchFamily="34" charset="0"/>
              <a:buChar char="•"/>
              <a:defRPr sz="13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3849370">
              <a:spcBef>
                <a:spcPct val="20000"/>
              </a:spcBef>
              <a:buFont typeface="Arial" panose="020B0604020202020204" pitchFamily="34" charset="0"/>
              <a:buChar char="–"/>
              <a:defRPr sz="10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3849370">
              <a:spcBef>
                <a:spcPct val="20000"/>
              </a:spcBef>
              <a:buFont typeface="Arial" panose="020B0604020202020204" pitchFamily="34" charset="0"/>
              <a:buChar char="»"/>
              <a:defRPr sz="10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384937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0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384937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0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384937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0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384937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0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lvl="0">
              <a:spcBef>
                <a:spcPct val="50000"/>
              </a:spcBef>
              <a:buNone/>
              <a:defRPr/>
            </a:pPr>
            <a:r>
              <a:rPr lang="zh-CN" altLang="en-US" sz="5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华立业</a:t>
            </a:r>
            <a:r>
              <a:rPr lang="en-US" altLang="zh-CN" sz="5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(1900013042), </a:t>
            </a:r>
            <a:r>
              <a:rPr lang="zh-CN" altLang="en-US" sz="5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姚哲文</a:t>
            </a:r>
            <a:r>
              <a:rPr lang="en-US" altLang="zh-CN" sz="5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(1900012919), </a:t>
            </a:r>
            <a:r>
              <a:rPr lang="zh-CN" altLang="en-US" sz="5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周驿东</a:t>
            </a:r>
            <a:r>
              <a:rPr lang="en-US" altLang="zh-CN" sz="5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(1900012909)</a:t>
            </a:r>
            <a:endParaRPr kumimoji="0" lang="en-US" altLang="zh-CN" sz="540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13" name="矩形 112"/>
          <p:cNvSpPr/>
          <p:nvPr/>
        </p:nvSpPr>
        <p:spPr>
          <a:xfrm>
            <a:off x="892969" y="7041236"/>
            <a:ext cx="16739997" cy="8455119"/>
          </a:xfrm>
          <a:prstGeom prst="rect">
            <a:avLst/>
          </a:prstGeom>
          <a:solidFill>
            <a:schemeClr val="bg1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4" name="矩形 188"/>
          <p:cNvSpPr>
            <a:spLocks noChangeArrowheads="1"/>
          </p:cNvSpPr>
          <p:nvPr/>
        </p:nvSpPr>
        <p:spPr bwMode="auto">
          <a:xfrm>
            <a:off x="892969" y="7041236"/>
            <a:ext cx="16739997" cy="1440180"/>
          </a:xfrm>
          <a:prstGeom prst="rect">
            <a:avLst/>
          </a:prstGeom>
          <a:solidFill>
            <a:srgbClr val="C00000"/>
          </a:solidFill>
          <a:ln w="25400">
            <a:noFill/>
            <a:miter lim="800000"/>
          </a:ln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17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15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13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0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0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498284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0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498284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0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498284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0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498284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0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None/>
              <a:defRPr/>
            </a:pPr>
            <a:r>
              <a:rPr lang="zh-CN" altLang="en-US" sz="7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Black" panose="020B0A04020102020204" charset="0"/>
              </a:rPr>
              <a:t>摘要</a:t>
            </a:r>
            <a:endParaRPr lang="en-US" altLang="zh-CN" sz="7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Black" panose="020B0A04020102020204" charset="0"/>
            </a:endParaRPr>
          </a:p>
        </p:txBody>
      </p:sp>
      <p:sp>
        <p:nvSpPr>
          <p:cNvPr id="116" name="矩形 181"/>
          <p:cNvSpPr>
            <a:spLocks noChangeArrowheads="1"/>
          </p:cNvSpPr>
          <p:nvPr/>
        </p:nvSpPr>
        <p:spPr bwMode="auto">
          <a:xfrm>
            <a:off x="1265078" y="10829448"/>
            <a:ext cx="22230114" cy="1340864"/>
          </a:xfrm>
          <a:prstGeom prst="rect">
            <a:avLst/>
          </a:prstGeom>
          <a:noFill/>
          <a:ln w="25400">
            <a:noFill/>
            <a:miter lim="800000"/>
          </a:ln>
        </p:spPr>
        <p:txBody>
          <a:bodyPr anchor="ctr"/>
          <a:lstStyle>
            <a:lvl1pPr defTabSz="3849370">
              <a:spcBef>
                <a:spcPct val="20000"/>
              </a:spcBef>
              <a:buFont typeface="Arial" panose="020B0604020202020204" pitchFamily="34" charset="0"/>
              <a:buChar char="•"/>
              <a:defRPr sz="17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3849370">
              <a:spcBef>
                <a:spcPct val="20000"/>
              </a:spcBef>
              <a:buFont typeface="Arial" panose="020B0604020202020204" pitchFamily="34" charset="0"/>
              <a:buChar char="–"/>
              <a:defRPr sz="15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3849370">
              <a:spcBef>
                <a:spcPct val="20000"/>
              </a:spcBef>
              <a:buFont typeface="Arial" panose="020B0604020202020204" pitchFamily="34" charset="0"/>
              <a:buChar char="•"/>
              <a:defRPr sz="13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3849370">
              <a:spcBef>
                <a:spcPct val="20000"/>
              </a:spcBef>
              <a:buFont typeface="Arial" panose="020B0604020202020204" pitchFamily="34" charset="0"/>
              <a:buChar char="–"/>
              <a:defRPr sz="10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3849370">
              <a:spcBef>
                <a:spcPct val="20000"/>
              </a:spcBef>
              <a:buFont typeface="Arial" panose="020B0604020202020204" pitchFamily="34" charset="0"/>
              <a:buChar char="»"/>
              <a:defRPr sz="10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384937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0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384937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0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384937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0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384937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0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lvl="0" algn="ctr" eaLnBrk="1" fontAlgn="auto" hangingPunct="1">
              <a:spcBef>
                <a:spcPct val="50000"/>
              </a:spcBef>
              <a:spcAft>
                <a:spcPts val="0"/>
              </a:spcAft>
              <a:buNone/>
              <a:defRPr/>
            </a:pPr>
            <a:endParaRPr lang="en-US" altLang="zh-CN" sz="8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Black" panose="020B0A04020102020204" charset="0"/>
            </a:endParaRPr>
          </a:p>
        </p:txBody>
      </p:sp>
      <p:sp>
        <p:nvSpPr>
          <p:cNvPr id="120" name="矩形 181"/>
          <p:cNvSpPr>
            <a:spLocks noChangeArrowheads="1"/>
          </p:cNvSpPr>
          <p:nvPr/>
        </p:nvSpPr>
        <p:spPr bwMode="auto">
          <a:xfrm>
            <a:off x="20542623" y="42134875"/>
            <a:ext cx="6291394" cy="1475431"/>
          </a:xfrm>
          <a:prstGeom prst="rect">
            <a:avLst/>
          </a:prstGeom>
          <a:noFill/>
          <a:ln w="25400">
            <a:noFill/>
            <a:miter lim="800000"/>
          </a:ln>
        </p:spPr>
        <p:txBody>
          <a:bodyPr anchor="b"/>
          <a:lstStyle>
            <a:lvl1pPr defTabSz="3849370">
              <a:spcBef>
                <a:spcPct val="20000"/>
              </a:spcBef>
              <a:buFont typeface="Arial" panose="020B0604020202020204" pitchFamily="34" charset="0"/>
              <a:buChar char="•"/>
              <a:defRPr sz="17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3849370">
              <a:spcBef>
                <a:spcPct val="20000"/>
              </a:spcBef>
              <a:buFont typeface="Arial" panose="020B0604020202020204" pitchFamily="34" charset="0"/>
              <a:buChar char="–"/>
              <a:defRPr sz="15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3849370">
              <a:spcBef>
                <a:spcPct val="20000"/>
              </a:spcBef>
              <a:buFont typeface="Arial" panose="020B0604020202020204" pitchFamily="34" charset="0"/>
              <a:buChar char="•"/>
              <a:defRPr sz="13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3849370">
              <a:spcBef>
                <a:spcPct val="20000"/>
              </a:spcBef>
              <a:buFont typeface="Arial" panose="020B0604020202020204" pitchFamily="34" charset="0"/>
              <a:buChar char="–"/>
              <a:defRPr sz="10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3849370">
              <a:spcBef>
                <a:spcPct val="20000"/>
              </a:spcBef>
              <a:buFont typeface="Arial" panose="020B0604020202020204" pitchFamily="34" charset="0"/>
              <a:buChar char="»"/>
              <a:defRPr sz="10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384937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0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384937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0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384937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0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384937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0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lvl="0" eaLnBrk="1" fontAlgn="auto" hangingPunct="1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zh-CN" altLang="en-US" sz="5400" b="1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Black" panose="020B0A04020102020204" charset="0"/>
              </a:rPr>
              <a:t>参考文献</a:t>
            </a:r>
            <a:endParaRPr lang="en-US" altLang="zh-CN" sz="5400" b="1" dirty="0">
              <a:solidFill>
                <a:schemeClr val="bg2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Black" panose="020B0A04020102020204" charset="0"/>
            </a:endParaRPr>
          </a:p>
        </p:txBody>
      </p:sp>
      <p:cxnSp>
        <p:nvCxnSpPr>
          <p:cNvPr id="136" name="直接连接符 135"/>
          <p:cNvCxnSpPr/>
          <p:nvPr/>
        </p:nvCxnSpPr>
        <p:spPr>
          <a:xfrm flipV="1">
            <a:off x="892968" y="6265285"/>
            <a:ext cx="34157845" cy="42947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直接连接符 140"/>
          <p:cNvCxnSpPr/>
          <p:nvPr/>
        </p:nvCxnSpPr>
        <p:spPr>
          <a:xfrm flipV="1">
            <a:off x="25438655" y="1603385"/>
            <a:ext cx="0" cy="4262904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矩形 181"/>
          <p:cNvSpPr>
            <a:spLocks noChangeArrowheads="1"/>
          </p:cNvSpPr>
          <p:nvPr/>
        </p:nvSpPr>
        <p:spPr bwMode="auto">
          <a:xfrm>
            <a:off x="25776239" y="763259"/>
            <a:ext cx="6029522" cy="3192145"/>
          </a:xfrm>
          <a:prstGeom prst="rect">
            <a:avLst/>
          </a:prstGeom>
          <a:noFill/>
          <a:ln w="25400">
            <a:noFill/>
            <a:miter lim="800000"/>
          </a:ln>
        </p:spPr>
        <p:txBody>
          <a:bodyPr anchor="ctr"/>
          <a:lstStyle>
            <a:lvl1pPr defTabSz="3849370">
              <a:spcBef>
                <a:spcPct val="20000"/>
              </a:spcBef>
              <a:buFont typeface="Arial" panose="020B0604020202020204" pitchFamily="34" charset="0"/>
              <a:buChar char="•"/>
              <a:defRPr sz="17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3849370">
              <a:spcBef>
                <a:spcPct val="20000"/>
              </a:spcBef>
              <a:buFont typeface="Arial" panose="020B0604020202020204" pitchFamily="34" charset="0"/>
              <a:buChar char="–"/>
              <a:defRPr sz="15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3849370">
              <a:spcBef>
                <a:spcPct val="20000"/>
              </a:spcBef>
              <a:buFont typeface="Arial" panose="020B0604020202020204" pitchFamily="34" charset="0"/>
              <a:buChar char="•"/>
              <a:defRPr sz="13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3849370">
              <a:spcBef>
                <a:spcPct val="20000"/>
              </a:spcBef>
              <a:buFont typeface="Arial" panose="020B0604020202020204" pitchFamily="34" charset="0"/>
              <a:buChar char="–"/>
              <a:defRPr sz="10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3849370">
              <a:spcBef>
                <a:spcPct val="20000"/>
              </a:spcBef>
              <a:buFont typeface="Arial" panose="020B0604020202020204" pitchFamily="34" charset="0"/>
              <a:buChar char="»"/>
              <a:defRPr sz="10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384937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0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384937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0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384937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0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384937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0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lvl="0">
              <a:spcBef>
                <a:spcPct val="50000"/>
              </a:spcBef>
              <a:buNone/>
              <a:defRPr/>
            </a:pPr>
            <a:r>
              <a:rPr lang="zh-CN" altLang="en-US" sz="5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指导教师：刘家瑛</a:t>
            </a:r>
            <a:endParaRPr kumimoji="0" lang="en-US" altLang="zh-CN" sz="540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1604913" y="14392034"/>
            <a:ext cx="15328627" cy="8743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zh-CN" altLang="en-US" sz="4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关键词：</a:t>
            </a:r>
            <a:r>
              <a:rPr lang="en-US" altLang="zh-CN" sz="4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zh-CN" altLang="en-US" sz="4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多功能风格转换</a:t>
            </a:r>
            <a:r>
              <a:rPr lang="en-US" altLang="zh-CN" sz="4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,  AdaIN,  </a:t>
            </a:r>
            <a:r>
              <a:rPr lang="zh-CN" altLang="en-US" sz="4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网页实现</a:t>
            </a:r>
            <a:endParaRPr lang="zh-CN" altLang="en-US" sz="48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20504785" y="43610530"/>
            <a:ext cx="15405735" cy="435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 defTabSz="457200" eaLnBrk="1" fontAlgn="auto" hangingPunct="1"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lang="en-US" altLang="zh-CN" sz="40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[1] L.A.Gatys,A.S.Ecker,andM.Bethge.Imagestyletransfer using convolutional neural networks. In CVPR,2016.</a:t>
            </a:r>
            <a:endParaRPr lang="en-US" altLang="zh-CN" sz="4000" dirty="0">
              <a:solidFill>
                <a:schemeClr val="bg2">
                  <a:lumMod val="10000"/>
                </a:schemeClr>
              </a:solidFill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 algn="just">
              <a:defRPr/>
            </a:pPr>
            <a:r>
              <a:rPr lang="en-US" altLang="zh-CN" sz="40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[2] X. Huang and S. J. Belongie. Arbitrary style transfer in real-time with adaptive instance normalization.In ICCV,2017. </a:t>
            </a:r>
            <a:endParaRPr lang="en-US" altLang="zh-CN" sz="4000" dirty="0">
              <a:solidFill>
                <a:schemeClr val="bg2">
                  <a:lumMod val="10000"/>
                </a:schemeClr>
              </a:solidFill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 algn="just">
              <a:defRPr/>
            </a:pPr>
            <a:r>
              <a:rPr lang="en-US" altLang="zh-CN" sz="40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[3] Leon A. Gatys, Alexander S. Ecker, Matthias Bethge, Aaron Hertzmann, Eli Shechtman. Controlling Perceptual Factors in Neural Style Transfer.                In CVP                                  R,2017.</a:t>
            </a:r>
            <a:endParaRPr lang="en-US" altLang="zh-CN" sz="4000" dirty="0">
              <a:solidFill>
                <a:schemeClr val="bg2">
                  <a:lumMod val="10000"/>
                </a:schemeClr>
              </a:solidFill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cxnSp>
        <p:nvCxnSpPr>
          <p:cNvPr id="52" name="直接连接符 51"/>
          <p:cNvCxnSpPr/>
          <p:nvPr/>
        </p:nvCxnSpPr>
        <p:spPr>
          <a:xfrm flipV="1">
            <a:off x="842723" y="1044181"/>
            <a:ext cx="34208090" cy="43010"/>
          </a:xfrm>
          <a:prstGeom prst="line">
            <a:avLst/>
          </a:prstGeom>
          <a:ln w="1270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 181"/>
          <p:cNvSpPr>
            <a:spLocks noChangeArrowheads="1"/>
          </p:cNvSpPr>
          <p:nvPr/>
        </p:nvSpPr>
        <p:spPr bwMode="auto">
          <a:xfrm>
            <a:off x="1348271" y="3818001"/>
            <a:ext cx="25321729" cy="3192145"/>
          </a:xfrm>
          <a:prstGeom prst="rect">
            <a:avLst/>
          </a:prstGeom>
          <a:noFill/>
          <a:ln w="25400">
            <a:noFill/>
            <a:miter lim="800000"/>
          </a:ln>
        </p:spPr>
        <p:txBody>
          <a:bodyPr anchor="ctr"/>
          <a:lstStyle>
            <a:lvl1pPr defTabSz="3849370">
              <a:spcBef>
                <a:spcPct val="20000"/>
              </a:spcBef>
              <a:buFont typeface="Arial" panose="020B0604020202020204" pitchFamily="34" charset="0"/>
              <a:buChar char="•"/>
              <a:defRPr sz="17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3849370">
              <a:spcBef>
                <a:spcPct val="20000"/>
              </a:spcBef>
              <a:buFont typeface="Arial" panose="020B0604020202020204" pitchFamily="34" charset="0"/>
              <a:buChar char="–"/>
              <a:defRPr sz="15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3849370">
              <a:spcBef>
                <a:spcPct val="20000"/>
              </a:spcBef>
              <a:buFont typeface="Arial" panose="020B0604020202020204" pitchFamily="34" charset="0"/>
              <a:buChar char="•"/>
              <a:defRPr sz="13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3849370">
              <a:spcBef>
                <a:spcPct val="20000"/>
              </a:spcBef>
              <a:buFont typeface="Arial" panose="020B0604020202020204" pitchFamily="34" charset="0"/>
              <a:buChar char="–"/>
              <a:defRPr sz="10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3849370">
              <a:spcBef>
                <a:spcPct val="20000"/>
              </a:spcBef>
              <a:buFont typeface="Arial" panose="020B0604020202020204" pitchFamily="34" charset="0"/>
              <a:buChar char="»"/>
              <a:defRPr sz="10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384937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0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384937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0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384937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0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384937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0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lvl="0">
              <a:spcBef>
                <a:spcPct val="50000"/>
              </a:spcBef>
              <a:buNone/>
              <a:defRPr/>
            </a:pPr>
            <a:r>
              <a:rPr lang="zh-CN" altLang="en-US" sz="44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联系邮箱：</a:t>
            </a:r>
            <a:r>
              <a:rPr lang="en-US" altLang="zh-CN" sz="44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1900013042@pku.edu.cn, </a:t>
            </a:r>
            <a:r>
              <a:rPr lang="en-US" altLang="zh-CN" sz="44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1900012919</a:t>
            </a:r>
            <a:r>
              <a:rPr lang="en-US" altLang="zh-CN" sz="44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@pku.edu.cn, </a:t>
            </a:r>
            <a:r>
              <a:rPr lang="en-US" altLang="zh-CN" sz="44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1900012909</a:t>
            </a:r>
            <a:r>
              <a:rPr lang="en-US" altLang="zh-CN" sz="44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@pku.edu.cn</a:t>
            </a:r>
            <a:endParaRPr kumimoji="0" lang="en-US" altLang="zh-CN" sz="440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18361061" y="7063964"/>
            <a:ext cx="16739997" cy="8455119"/>
          </a:xfrm>
          <a:prstGeom prst="rect">
            <a:avLst/>
          </a:prstGeom>
          <a:solidFill>
            <a:schemeClr val="bg1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4" name="矩形 188"/>
          <p:cNvSpPr>
            <a:spLocks noChangeArrowheads="1"/>
          </p:cNvSpPr>
          <p:nvPr/>
        </p:nvSpPr>
        <p:spPr bwMode="auto">
          <a:xfrm>
            <a:off x="18361061" y="7063964"/>
            <a:ext cx="16739997" cy="1440180"/>
          </a:xfrm>
          <a:prstGeom prst="rect">
            <a:avLst/>
          </a:prstGeom>
          <a:solidFill>
            <a:srgbClr val="C00000"/>
          </a:solidFill>
          <a:ln w="25400">
            <a:noFill/>
            <a:miter lim="800000"/>
          </a:ln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17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15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13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0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0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498284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0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498284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0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498284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0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498284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0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None/>
              <a:defRPr/>
            </a:pPr>
            <a:r>
              <a:rPr lang="zh-CN" altLang="en-US" sz="7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Black" panose="020B0A04020102020204" charset="0"/>
              </a:rPr>
              <a:t>引言</a:t>
            </a:r>
            <a:endParaRPr lang="en-US" altLang="zh-CN" sz="7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Black" panose="020B0A04020102020204" charset="0"/>
            </a:endParaRPr>
          </a:p>
        </p:txBody>
      </p:sp>
      <p:sp>
        <p:nvSpPr>
          <p:cNvPr id="66" name="矩形 65"/>
          <p:cNvSpPr/>
          <p:nvPr/>
        </p:nvSpPr>
        <p:spPr>
          <a:xfrm>
            <a:off x="920909" y="16287042"/>
            <a:ext cx="34157844" cy="12551813"/>
          </a:xfrm>
          <a:prstGeom prst="rect">
            <a:avLst/>
          </a:prstGeom>
          <a:solidFill>
            <a:schemeClr val="bg1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7" name="矩形 188"/>
          <p:cNvSpPr>
            <a:spLocks noChangeArrowheads="1"/>
          </p:cNvSpPr>
          <p:nvPr/>
        </p:nvSpPr>
        <p:spPr bwMode="auto">
          <a:xfrm>
            <a:off x="892969" y="16287042"/>
            <a:ext cx="34157844" cy="1440180"/>
          </a:xfrm>
          <a:prstGeom prst="rect">
            <a:avLst/>
          </a:prstGeom>
          <a:solidFill>
            <a:srgbClr val="C00000"/>
          </a:solidFill>
          <a:ln w="25400">
            <a:noFill/>
            <a:miter lim="800000"/>
          </a:ln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17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15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13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0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0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498284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0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498284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0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498284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0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498284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0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None/>
              <a:defRPr/>
            </a:pPr>
            <a:r>
              <a:rPr lang="zh-CN" altLang="en-US" sz="7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Black" panose="020B0A04020102020204" charset="0"/>
              </a:rPr>
              <a:t>方法</a:t>
            </a:r>
            <a:endParaRPr lang="en-US" altLang="zh-CN" sz="7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Black" panose="020B0A04020102020204" charset="0"/>
            </a:endParaRPr>
          </a:p>
        </p:txBody>
      </p:sp>
      <p:sp>
        <p:nvSpPr>
          <p:cNvPr id="70" name="矩形 188"/>
          <p:cNvSpPr>
            <a:spLocks noChangeArrowheads="1"/>
          </p:cNvSpPr>
          <p:nvPr/>
        </p:nvSpPr>
        <p:spPr bwMode="auto">
          <a:xfrm>
            <a:off x="920947" y="29570066"/>
            <a:ext cx="34157844" cy="1440180"/>
          </a:xfrm>
          <a:prstGeom prst="rect">
            <a:avLst/>
          </a:prstGeom>
          <a:solidFill>
            <a:srgbClr val="C00000"/>
          </a:solidFill>
          <a:ln w="25400">
            <a:noFill/>
            <a:miter lim="800000"/>
          </a:ln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17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15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13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0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0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498284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0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498284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0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498284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0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498284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0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None/>
              <a:defRPr/>
            </a:pPr>
            <a:r>
              <a:rPr lang="zh-CN" altLang="en-US" sz="7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Black" panose="020B0A04020102020204" charset="0"/>
              </a:rPr>
              <a:t>成果展示</a:t>
            </a:r>
            <a:endParaRPr lang="zh-CN" altLang="en-US" sz="7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Black" panose="020B0A04020102020204" charset="0"/>
            </a:endParaRPr>
          </a:p>
        </p:txBody>
      </p:sp>
      <p:sp>
        <p:nvSpPr>
          <p:cNvPr id="71" name="矩形 70"/>
          <p:cNvSpPr/>
          <p:nvPr/>
        </p:nvSpPr>
        <p:spPr>
          <a:xfrm>
            <a:off x="892175" y="42852975"/>
            <a:ext cx="19278600" cy="6473190"/>
          </a:xfrm>
          <a:prstGeom prst="rect">
            <a:avLst/>
          </a:prstGeom>
          <a:solidFill>
            <a:schemeClr val="bg1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2" name="矩形 188"/>
          <p:cNvSpPr>
            <a:spLocks noChangeArrowheads="1"/>
          </p:cNvSpPr>
          <p:nvPr/>
        </p:nvSpPr>
        <p:spPr bwMode="auto">
          <a:xfrm>
            <a:off x="920750" y="42852975"/>
            <a:ext cx="19250025" cy="1440180"/>
          </a:xfrm>
          <a:prstGeom prst="rect">
            <a:avLst/>
          </a:prstGeom>
          <a:solidFill>
            <a:srgbClr val="C00000"/>
          </a:solidFill>
          <a:ln w="25400">
            <a:noFill/>
            <a:miter lim="800000"/>
          </a:ln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17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15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13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0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0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498284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0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498284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0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498284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0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498284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0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None/>
              <a:defRPr/>
            </a:pPr>
            <a:r>
              <a:rPr lang="zh-CN" altLang="en-US" sz="7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Black" panose="020B0A04020102020204" charset="0"/>
              </a:rPr>
              <a:t>总结</a:t>
            </a:r>
            <a:endParaRPr lang="en-US" altLang="zh-CN" sz="7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Black" panose="020B0A04020102020204" charset="0"/>
            </a:endParaRPr>
          </a:p>
        </p:txBody>
      </p:sp>
      <p:cxnSp>
        <p:nvCxnSpPr>
          <p:cNvPr id="73" name="直接连接符 72"/>
          <p:cNvCxnSpPr/>
          <p:nvPr/>
        </p:nvCxnSpPr>
        <p:spPr>
          <a:xfrm flipV="1">
            <a:off x="1019711" y="50033143"/>
            <a:ext cx="34208090" cy="43010"/>
          </a:xfrm>
          <a:prstGeom prst="line">
            <a:avLst/>
          </a:prstGeom>
          <a:ln w="1270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2" descr="https://timgsa.baidu.com/timg?image&amp;quality=80&amp;size=b9999_10000&amp;sec=1557980765691&amp;di=b66d9b795fec6f34c381027034e2f8c1&amp;imgtype=0&amp;src=http%3A%2F%2Fpic.gerenjianli.com%2Fxiaohui2046%2Fb13.jpg"/>
          <p:cNvPicPr>
            <a:picLocks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9902" l="0" r="100000">
                        <a14:foregroundMark x1="30957" y1="7324" x2="82324" y2="19434"/>
                        <a14:foregroundMark x1="75684" y1="7910" x2="30762" y2="8105"/>
                        <a14:foregroundMark x1="13184" y1="5762" x2="97754" y2="3027"/>
                        <a14:foregroundMark x1="13379" y1="6348" x2="2441" y2="75098"/>
                        <a14:foregroundMark x1="2441" y1="75098" x2="30566" y2="99121"/>
                        <a14:foregroundMark x1="89551" y1="94824" x2="94824" y2="10645"/>
                        <a14:foregroundMark x1="94824" y1="10645" x2="37988" y2="17676"/>
                        <a14:foregroundMark x1="42090" y1="16699" x2="62207" y2="66504"/>
                        <a14:foregroundMark x1="30371" y1="24316" x2="50879" y2="80957"/>
                        <a14:foregroundMark x1="17090" y1="27832" x2="42676" y2="85840"/>
                        <a14:foregroundMark x1="57910" y1="23145" x2="85840" y2="80371"/>
                        <a14:foregroundMark x1="65918" y1="23926" x2="86816" y2="56348"/>
                        <a14:foregroundMark x1="50879" y1="23340" x2="71191" y2="67285"/>
                        <a14:foregroundMark x1="35449" y1="20801" x2="60059" y2="82324"/>
                        <a14:foregroundMark x1="26074" y1="28027" x2="47168" y2="76074"/>
                        <a14:foregroundMark x1="16504" y1="41504" x2="37598" y2="92871"/>
                        <a14:foregroundMark x1="5957" y1="50879" x2="23730" y2="79785"/>
                        <a14:foregroundMark x1="9863" y1="76270" x2="34668" y2="91895"/>
                        <a14:foregroundMark x1="75684" y1="84473" x2="45605" y2="96973"/>
                        <a14:foregroundMark x1="76660" y1="72754" x2="62012" y2="74121"/>
                        <a14:foregroundMark x1="58105" y1="85449" x2="45996" y2="80762"/>
                        <a14:foregroundMark x1="24316" y1="75098" x2="10840" y2="46191"/>
                        <a14:foregroundMark x1="17871" y1="19238" x2="45215" y2="14160"/>
                        <a14:foregroundMark x1="20996" y1="12207" x2="42090" y2="12793"/>
                        <a14:foregroundMark x1="35449" y1="20020" x2="23145" y2="24121"/>
                        <a14:foregroundMark x1="62793" y1="21387" x2="89355" y2="32520"/>
                        <a14:foregroundMark x1="82324" y1="17090" x2="89551" y2="29590"/>
                        <a14:foregroundMark x1="81348" y1="34082" x2="87793" y2="56934"/>
                        <a14:foregroundMark x1="61621" y1="57715" x2="70410" y2="76074"/>
                        <a14:foregroundMark x1="87988" y1="86035" x2="61035" y2="98926"/>
                        <a14:foregroundMark x1="87012" y1="93457" x2="63965" y2="99902"/>
                        <a14:foregroundMark x1="11230" y1="15723" x2="98" y2="24121"/>
                        <a14:foregroundMark x1="35059" y1="1855" x2="16699" y2="6738"/>
                        <a14:foregroundMark x1="4004" y1="27441" x2="98" y2="40332"/>
                        <a14:foregroundMark x1="45410" y1="88965" x2="42871" y2="99707"/>
                        <a14:foregroundMark x1="94824" y1="83691" x2="97754" y2="23926"/>
                        <a14:foregroundMark x1="98535" y1="65137" x2="98730" y2="50293"/>
                        <a14:foregroundMark x1="98340" y1="75684" x2="96582" y2="61621"/>
                      </a14:backgroundRemoval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22860" y="47334170"/>
            <a:ext cx="2315210" cy="2315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59430" y="47398305"/>
            <a:ext cx="5594350" cy="247840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604645" y="8119745"/>
            <a:ext cx="14932660" cy="61874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 sz="3995" noProof="0" dirty="0"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  <a:p>
            <a:r>
              <a:rPr lang="zh-CN" altLang="en-US" sz="3995" noProof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       风格迁移是一个的计算机视觉中的常见任务，在日常生活中也有广泛应用，其主要内容就是将一张照片转化成另外一种风格，而保持原内容基本不变。在以往的研究中，有关风格转移的方法以及改进方法已经较为成熟。本项目中我们学习总结前人的经验，从最基础的Neural Style Transfer出发，再利用AdaIN进行优化，实现了快速图像风格转换的功能。并完成了水墨画风格转换、多风格融合转换（Style Interpolation）、保留颜色（Preserving Color）、分区转换（Spacial Control）等任务。最后我们将项目各种成果扩展到网页端，开发了一个能够实现在线风格转换的网站。</a:t>
            </a:r>
            <a:endParaRPr lang="zh-CN" altLang="en-US" sz="3995" noProof="0" dirty="0"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cxnSp>
        <p:nvCxnSpPr>
          <p:cNvPr id="3" name="直接连接符 2"/>
          <p:cNvCxnSpPr/>
          <p:nvPr/>
        </p:nvCxnSpPr>
        <p:spPr>
          <a:xfrm flipV="1">
            <a:off x="12278995" y="18390235"/>
            <a:ext cx="0" cy="940879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2276743" y="18127104"/>
            <a:ext cx="15328627" cy="87439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just">
              <a:defRPr/>
            </a:pPr>
            <a:r>
              <a:rPr lang="zh-CN" altLang="en-US" sz="4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朴素方法：</a:t>
            </a:r>
            <a:r>
              <a:rPr lang="en-US" altLang="zh-CN" sz="4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Neural Style Transfer</a:t>
            </a:r>
            <a:endParaRPr lang="en-US" altLang="zh-CN" sz="48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991878" y="23918304"/>
            <a:ext cx="15328627" cy="87439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just">
              <a:defRPr/>
            </a:pPr>
            <a:r>
              <a:rPr lang="zh-CN" altLang="en-US" sz="4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改进方法：</a:t>
            </a:r>
            <a:r>
              <a:rPr lang="en-US" altLang="zh-CN" sz="4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AdaIN</a:t>
            </a:r>
            <a:endParaRPr lang="en-US" altLang="zh-CN" sz="48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76805" y="24768810"/>
            <a:ext cx="8799830" cy="351155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17915" y="34144585"/>
            <a:ext cx="8215630" cy="6557010"/>
          </a:xfrm>
          <a:prstGeom prst="rect">
            <a:avLst/>
          </a:prstGeom>
        </p:spPr>
      </p:pic>
      <p:cxnSp>
        <p:nvCxnSpPr>
          <p:cNvPr id="9" name="直接连接符 8"/>
          <p:cNvCxnSpPr/>
          <p:nvPr/>
        </p:nvCxnSpPr>
        <p:spPr>
          <a:xfrm flipV="1">
            <a:off x="8410575" y="31678880"/>
            <a:ext cx="0" cy="940879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 flipV="1">
            <a:off x="17289780" y="31678880"/>
            <a:ext cx="0" cy="940879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19121120" y="8481695"/>
            <a:ext cx="14932660" cy="61874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 sz="3995" noProof="0" dirty="0"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  <a:p>
            <a:r>
              <a:rPr lang="zh-CN" altLang="en-US" sz="3995" noProof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       风格迁移是计算机视觉的热门话题话题，也被常常被应用于我们的日常生活中，小则包括我们手机相机里的各种滤镜(固定风格)——人物照片转换成素描画、摄影图片转换成油画风格；大则涉及到三次元人物与二次元人物相互转换最新技术。</a:t>
            </a:r>
            <a:endParaRPr lang="zh-CN" altLang="en-US" sz="3995" noProof="0" dirty="0"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  <a:p>
            <a:r>
              <a:rPr lang="zh-CN" altLang="en-US" sz="3995" noProof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      图像风格迁移作为应用能够增强图片的艺术性，具有美学价值。而作为一种计算机视觉的技术，亦是在学术前辈们的努力下，不断对算法进行精进改良。从固定风格的滤镜，到任意风格的转化，再到加速算法的发明、实现实时转化，对我们有很大的学习意义与参考价值。借助他们的研究，我们实现了以下成果。</a:t>
            </a:r>
            <a:endParaRPr lang="en-US" altLang="zh-CN" sz="3995" noProof="0" dirty="0"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524635" y="44999275"/>
            <a:ext cx="18013680" cy="37490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995" noProof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      </a:t>
            </a:r>
            <a:r>
              <a:rPr lang="zh-CN" altLang="en-US" sz="3995" noProof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我们参考AdaIN完成了图像风格迁移任务，以及相关的一些应用。</a:t>
            </a:r>
            <a:endParaRPr lang="zh-CN" altLang="en-US" sz="3995" noProof="0" dirty="0"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  <a:p>
            <a:r>
              <a:rPr lang="zh-CN" altLang="en-US" sz="3995" noProof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      不过这一方法仍有很大的优化空间。从运行速度的方面来说，AdaIN的速度并不算很快（尤其在cpu上），较难支持实时风格转换；可以试着从自动编码器的结构上进行优化。</a:t>
            </a:r>
            <a:endParaRPr lang="zh-CN" altLang="en-US" sz="3995" noProof="0" dirty="0"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  <a:p>
            <a:r>
              <a:rPr lang="zh-CN" altLang="en-US" sz="3995" noProof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      另外，基于Nerual Style Transfer的方法，在某些画种中表现并不太好，例如漫画等等；可以考虑采用GAN等其他方法实现风格转换。</a:t>
            </a:r>
            <a:endParaRPr lang="zh-CN" altLang="en-US" sz="3995" noProof="0" dirty="0"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1681460" y="31809690"/>
            <a:ext cx="5169535" cy="87439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just">
              <a:defRPr/>
            </a:pPr>
            <a:r>
              <a:rPr lang="zh-CN" altLang="en-US" sz="4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保留颜色</a:t>
            </a:r>
            <a:endParaRPr lang="zh-CN" altLang="en-US" sz="48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30" name="图片 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871420" y="33145730"/>
            <a:ext cx="6771005" cy="7073900"/>
          </a:xfrm>
          <a:prstGeom prst="rect">
            <a:avLst/>
          </a:prstGeom>
        </p:spPr>
      </p:pic>
      <p:cxnSp>
        <p:nvCxnSpPr>
          <p:cNvPr id="17" name="直接连接符 16"/>
          <p:cNvCxnSpPr/>
          <p:nvPr/>
        </p:nvCxnSpPr>
        <p:spPr>
          <a:xfrm flipV="1">
            <a:off x="23303865" y="31678880"/>
            <a:ext cx="0" cy="940879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24084915" y="31678880"/>
            <a:ext cx="3310255" cy="87439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just">
              <a:defRPr/>
            </a:pPr>
            <a:r>
              <a:rPr lang="zh-CN" altLang="en-US" sz="4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多风格融合</a:t>
            </a:r>
            <a:endParaRPr lang="zh-CN" altLang="en-US" sz="48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29761815" y="31678880"/>
            <a:ext cx="6186805" cy="87439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just">
              <a:defRPr/>
            </a:pPr>
            <a:r>
              <a:rPr lang="zh-CN" altLang="en-US" sz="4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网页展示</a:t>
            </a:r>
            <a:endParaRPr lang="zh-CN" altLang="en-US" sz="48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20" name="直接连接符 19"/>
          <p:cNvCxnSpPr/>
          <p:nvPr/>
        </p:nvCxnSpPr>
        <p:spPr>
          <a:xfrm flipV="1">
            <a:off x="27871420" y="31678880"/>
            <a:ext cx="0" cy="940879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图片 2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955895" y="32553275"/>
            <a:ext cx="4923790" cy="5057140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299430" y="37596445"/>
            <a:ext cx="4227830" cy="3588385"/>
          </a:xfrm>
          <a:prstGeom prst="rect">
            <a:avLst/>
          </a:prstGeom>
        </p:spPr>
      </p:pic>
      <p:sp>
        <p:nvSpPr>
          <p:cNvPr id="26" name="文本框 25"/>
          <p:cNvSpPr txBox="1"/>
          <p:nvPr/>
        </p:nvSpPr>
        <p:spPr>
          <a:xfrm>
            <a:off x="19205575" y="31678880"/>
            <a:ext cx="3612515" cy="87439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just">
              <a:defRPr/>
            </a:pPr>
            <a:r>
              <a:rPr lang="zh-CN" altLang="en-US" sz="4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空间控制</a:t>
            </a:r>
            <a:endParaRPr lang="zh-CN" altLang="en-US" sz="48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24635" y="33348930"/>
            <a:ext cx="6223000" cy="3040380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565910" y="37250370"/>
            <a:ext cx="6202680" cy="3026410"/>
          </a:xfrm>
          <a:prstGeom prst="rect">
            <a:avLst/>
          </a:prstGeom>
        </p:spPr>
      </p:pic>
      <p:sp>
        <p:nvSpPr>
          <p:cNvPr id="29" name="文本框 28"/>
          <p:cNvSpPr txBox="1"/>
          <p:nvPr/>
        </p:nvSpPr>
        <p:spPr>
          <a:xfrm>
            <a:off x="2491740" y="31809690"/>
            <a:ext cx="5169535" cy="87439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just">
              <a:defRPr/>
            </a:pPr>
            <a:r>
              <a:rPr lang="zh-CN" altLang="en-US" sz="4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水墨画风格转换</a:t>
            </a:r>
            <a:endParaRPr lang="zh-CN" altLang="en-US" sz="48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3075940" y="36292790"/>
            <a:ext cx="5169535" cy="48323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just">
              <a:defRPr/>
            </a:pPr>
            <a:r>
              <a:rPr lang="en-US" altLang="zh-CN" sz="2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(Neural style transfer)</a:t>
            </a:r>
            <a:endParaRPr lang="en-US" altLang="zh-CN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3977640" y="40218360"/>
            <a:ext cx="5169535" cy="48323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just">
              <a:defRPr/>
            </a:pPr>
            <a:r>
              <a:rPr lang="en-US" altLang="zh-CN" sz="2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(AdaIN)</a:t>
            </a:r>
            <a:endParaRPr lang="en-US" altLang="zh-CN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37" name="图片 3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519805" y="18889980"/>
            <a:ext cx="6971665" cy="4876165"/>
          </a:xfrm>
          <a:prstGeom prst="rect">
            <a:avLst/>
          </a:prstGeom>
        </p:spPr>
      </p:pic>
      <p:cxnSp>
        <p:nvCxnSpPr>
          <p:cNvPr id="41" name="直接连接符 40"/>
          <p:cNvCxnSpPr/>
          <p:nvPr/>
        </p:nvCxnSpPr>
        <p:spPr>
          <a:xfrm flipV="1">
            <a:off x="20988020" y="18611215"/>
            <a:ext cx="0" cy="940879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本框 41"/>
          <p:cNvSpPr txBox="1"/>
          <p:nvPr/>
        </p:nvSpPr>
        <p:spPr>
          <a:xfrm>
            <a:off x="15415260" y="18611215"/>
            <a:ext cx="5169535" cy="87439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just">
              <a:defRPr/>
            </a:pPr>
            <a:r>
              <a:rPr lang="zh-CN" altLang="en-US" sz="4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保留颜色</a:t>
            </a:r>
            <a:endParaRPr lang="zh-CN" altLang="en-US" sz="48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43" name="直接连接符 42"/>
          <p:cNvCxnSpPr/>
          <p:nvPr/>
        </p:nvCxnSpPr>
        <p:spPr>
          <a:xfrm flipV="1">
            <a:off x="28297505" y="18611215"/>
            <a:ext cx="0" cy="940879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文本框 43"/>
          <p:cNvSpPr txBox="1"/>
          <p:nvPr/>
        </p:nvSpPr>
        <p:spPr>
          <a:xfrm>
            <a:off x="30107255" y="18611215"/>
            <a:ext cx="3310255" cy="87439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just">
              <a:defRPr/>
            </a:pPr>
            <a:r>
              <a:rPr lang="zh-CN" altLang="en-US" sz="4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多风格融合</a:t>
            </a:r>
            <a:endParaRPr lang="zh-CN" altLang="en-US" sz="48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23325455" y="18611215"/>
            <a:ext cx="3612515" cy="87439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just">
              <a:defRPr/>
            </a:pPr>
            <a:r>
              <a:rPr lang="zh-CN" altLang="en-US" sz="4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空间控制</a:t>
            </a:r>
            <a:endParaRPr lang="zh-CN" altLang="en-US" sz="48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12693015" y="20222210"/>
            <a:ext cx="7849870" cy="61874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995" noProof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  </a:t>
            </a:r>
            <a:r>
              <a:rPr lang="zh-CN" altLang="en-US" sz="3995" noProof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    保留颜色的主要思想是通过预处理style ima</a:t>
            </a:r>
            <a:r>
              <a:rPr lang="en-US" altLang="zh-CN" sz="3995" noProof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ge </a:t>
            </a:r>
            <a:r>
              <a:rPr lang="zh-CN" altLang="en-US" sz="3995" noProof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，使style image有匹配content image的颜色，再用转换后的风格图S'与内容图C进行图像风格转化。</a:t>
            </a:r>
            <a:endParaRPr lang="zh-CN" altLang="en-US" sz="3995" noProof="0" dirty="0"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  <a:p>
            <a:r>
              <a:rPr lang="zh-CN" altLang="en-US" sz="3995" noProof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     预处理的方法采用Color</a:t>
            </a:r>
            <a:endParaRPr lang="zh-CN" altLang="en-US" sz="3995" noProof="0" dirty="0"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  <a:p>
            <a:r>
              <a:rPr lang="zh-CN" altLang="en-US" sz="3995" noProof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histogram matching，具体来说就是对风格图的每一个像素点通过线性变换，使得变换后的图像有内容图的方差和均值。</a:t>
            </a:r>
            <a:endParaRPr lang="en-US" altLang="zh-CN" sz="3995" noProof="0" dirty="0"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21435695" y="20222210"/>
            <a:ext cx="6435725" cy="67970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3995" noProof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      </a:t>
            </a:r>
            <a:r>
              <a:rPr sz="3995" noProof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“空间控制”，也就是同一张图不同部分转化为不同风格。</a:t>
            </a:r>
            <a:endParaRPr sz="3995" noProof="0" dirty="0"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  <a:p>
            <a:r>
              <a:rPr sz="3995" noProof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      为了防止不同部分分界处过于明显的边界，我们在feature map上进行空间控制。即将mask缩放到feature map对应大小，对不同部分使用不同风格执行AdaIN，再经过decoder处理。</a:t>
            </a:r>
            <a:endParaRPr sz="3995" noProof="0" dirty="0"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28670885" y="20527010"/>
            <a:ext cx="6182360" cy="61874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3995" noProof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      </a:t>
            </a:r>
            <a:r>
              <a:rPr sz="3995" noProof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不同风格融合的思路是单风格转换的延伸</a:t>
            </a:r>
            <a:r>
              <a:rPr lang="zh-CN" sz="3995" noProof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。</a:t>
            </a:r>
            <a:r>
              <a:rPr sz="3995" noProof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         </a:t>
            </a:r>
            <a:endParaRPr sz="3995" noProof="0" dirty="0"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  <a:p>
            <a:r>
              <a:rPr sz="3995" noProof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      现在我们使用encoder得到不同风格图的feature map，</a:t>
            </a:r>
            <a:r>
              <a:rPr lang="zh-CN" sz="3995" noProof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在不同</a:t>
            </a:r>
            <a:r>
              <a:rPr sz="3995" noProof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系数</a:t>
            </a:r>
            <a:r>
              <a:rPr lang="zh-CN" sz="3995" noProof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的加权下</a:t>
            </a:r>
            <a:r>
              <a:rPr sz="3995" noProof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将它们融合，就得到了融合风格的feature map。    </a:t>
            </a:r>
            <a:endParaRPr sz="3995" noProof="0" dirty="0"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  <a:p>
            <a:r>
              <a:rPr sz="3995" noProof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    再用此feature map执行AdaIn，即完成了融合风格的转换。</a:t>
            </a:r>
            <a:endParaRPr sz="3995" noProof="0" dirty="0"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1964</Words>
  <Application>WPS 演示</Application>
  <PresentationFormat>自定义</PresentationFormat>
  <Paragraphs>73</Paragraphs>
  <Slides>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11" baseType="lpstr">
      <vt:lpstr>Arial</vt:lpstr>
      <vt:lpstr>宋体</vt:lpstr>
      <vt:lpstr>Wingdings</vt:lpstr>
      <vt:lpstr>Calibri</vt:lpstr>
      <vt:lpstr>微软雅黑</vt:lpstr>
      <vt:lpstr>Arial Black</vt:lpstr>
      <vt:lpstr>等线 Light</vt:lpstr>
      <vt:lpstr>Calibri Light</vt:lpstr>
      <vt:lpstr>等线</vt:lpstr>
      <vt:lpstr>Office 主题​​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文靖 汪</dc:creator>
  <cp:lastModifiedBy>admin</cp:lastModifiedBy>
  <cp:revision>28</cp:revision>
  <dcterms:created xsi:type="dcterms:W3CDTF">2019-05-16T02:24:00Z</dcterms:created>
  <dcterms:modified xsi:type="dcterms:W3CDTF">2020-06-15T11:43:55Z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2052-10.1.0.6029</vt:lpwstr>
  </property>
</Properties>
</file>